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E1"/>
    <a:srgbClr val="D61527"/>
    <a:srgbClr val="7B1A13"/>
    <a:srgbClr val="801C17"/>
    <a:srgbClr val="801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81" autoAdjust="0"/>
  </p:normalViewPr>
  <p:slideViewPr>
    <p:cSldViewPr>
      <p:cViewPr>
        <p:scale>
          <a:sx n="70" d="100"/>
          <a:sy n="70" d="100"/>
        </p:scale>
        <p:origin x="-75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2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1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4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6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0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3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1CFB-7174-4E0C-8E5A-30A264401DB8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5060-19DB-45B8-867E-D2BAA2A1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1A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0" r="1178"/>
          <a:stretch/>
        </p:blipFill>
        <p:spPr bwMode="auto">
          <a:xfrm>
            <a:off x="2123728" y="260648"/>
            <a:ext cx="4693933" cy="6480810"/>
          </a:xfrm>
          <a:prstGeom prst="rect">
            <a:avLst/>
          </a:prstGeom>
          <a:solidFill>
            <a:srgbClr val="801C17"/>
          </a:solidFill>
          <a:ln>
            <a:noFill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2461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85" y="850355"/>
            <a:ext cx="6528830" cy="459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8" y="350839"/>
            <a:ext cx="8544343" cy="58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6" y="908720"/>
            <a:ext cx="6248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17" y="225000"/>
            <a:ext cx="7443283" cy="64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59" y="72008"/>
            <a:ext cx="674441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6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7" y="980728"/>
            <a:ext cx="72913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John</dc:creator>
  <cp:lastModifiedBy>John</cp:lastModifiedBy>
  <cp:revision>7</cp:revision>
  <dcterms:created xsi:type="dcterms:W3CDTF">2012-11-02T12:59:39Z</dcterms:created>
  <dcterms:modified xsi:type="dcterms:W3CDTF">2012-11-02T14:51:13Z</dcterms:modified>
</cp:coreProperties>
</file>