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4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0B65-FCC1-448A-8EDF-28CEC76FD42F}" type="datetimeFigureOut">
              <a:rPr lang="ru-RU" smtClean="0"/>
              <a:pPr/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esto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aresto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mailto:horeca.spb@baresto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   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340768"/>
            <a:ext cx="5328592" cy="518457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По результатам голосования на сайте </a:t>
            </a:r>
            <a:r>
              <a:rPr lang="en-US" i="1" dirty="0" smtClean="0">
                <a:latin typeface="Arial" pitchFamily="34" charset="0"/>
                <a:cs typeface="Arial" pitchFamily="34" charset="0"/>
                <a:hlinkClick r:id="rId3"/>
              </a:rPr>
              <a:t>www.baresto.ru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и отзывам наших партнеров мы приняли решение расширить ассортиментную линейку сиропов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BaResto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Предлагаем вашему вниманию новинку</a:t>
            </a:r>
          </a:p>
          <a:p>
            <a:pPr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7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ЗЕЛЕНОЕ ЯБЛОКО</a:t>
            </a:r>
            <a:endParaRPr lang="ru-RU" sz="35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Содержание сахара -  60%</a:t>
            </a:r>
          </a:p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Содержание сока – 32%</a:t>
            </a:r>
            <a:br>
              <a:rPr lang="ru-RU" sz="3500" dirty="0" smtClean="0">
                <a:latin typeface="Arial" pitchFamily="34" charset="0"/>
                <a:cs typeface="Arial" pitchFamily="34" charset="0"/>
              </a:rPr>
            </a:br>
            <a:r>
              <a:rPr lang="ru-RU" sz="3500" dirty="0" smtClean="0">
                <a:latin typeface="Arial" pitchFamily="34" charset="0"/>
                <a:cs typeface="Arial" pitchFamily="34" charset="0"/>
              </a:rPr>
              <a:t>Калорийность 100г продукта 260ккал, в 100г содержится: углеводы 65г.</a:t>
            </a:r>
            <a:br>
              <a:rPr lang="ru-RU" sz="3500" dirty="0" smtClean="0">
                <a:latin typeface="Arial" pitchFamily="34" charset="0"/>
                <a:cs typeface="Arial" pitchFamily="34" charset="0"/>
              </a:rPr>
            </a:br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Срок годности 1 год при </a:t>
            </a:r>
            <a:r>
              <a:rPr lang="ru-RU" sz="35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хранения От 0° до +25°С и относительной влажности не более 75%. Открытую бутылку хранить в сухом, прохладном, защищенном от света месте.</a:t>
            </a:r>
            <a:br>
              <a:rPr lang="ru-RU" sz="3500" dirty="0" smtClean="0">
                <a:latin typeface="Arial" pitchFamily="34" charset="0"/>
                <a:cs typeface="Arial" pitchFamily="34" charset="0"/>
              </a:rPr>
            </a:br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500" dirty="0" err="1" smtClean="0">
                <a:latin typeface="Arial" pitchFamily="34" charset="0"/>
                <a:cs typeface="Arial" pitchFamily="34" charset="0"/>
              </a:rPr>
              <a:t>Штрихкод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4607036205438</a:t>
            </a:r>
            <a:br>
              <a:rPr lang="ru-RU" sz="3500" dirty="0" smtClean="0">
                <a:latin typeface="Arial" pitchFamily="34" charset="0"/>
                <a:cs typeface="Arial" pitchFamily="34" charset="0"/>
              </a:rPr>
            </a:br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Объем стеклянной бутылки 1 л. </a:t>
            </a:r>
          </a:p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Вес нетто 1,3кг, вес брутто 1,88кг.  </a:t>
            </a:r>
          </a:p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Упаковка </a:t>
            </a:r>
            <a:r>
              <a:rPr lang="ru-RU" sz="3500" dirty="0" err="1" smtClean="0">
                <a:latin typeface="Arial" pitchFamily="34" charset="0"/>
                <a:cs typeface="Arial" pitchFamily="34" charset="0"/>
              </a:rPr>
              <a:t>гофрокороб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ru-RU" sz="3500" dirty="0" err="1" smtClean="0">
                <a:latin typeface="Arial" pitchFamily="34" charset="0"/>
                <a:cs typeface="Arial" pitchFamily="34" charset="0"/>
              </a:rPr>
              <a:t>шт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, 48 упаковок в паллете</a:t>
            </a:r>
            <a:br>
              <a:rPr lang="ru-RU" sz="35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ТУ 9185-001-96264235-09</a:t>
            </a:r>
            <a:endParaRPr lang="ru-RU" sz="3500" dirty="0" smtClean="0"/>
          </a:p>
        </p:txBody>
      </p:sp>
      <p:pic>
        <p:nvPicPr>
          <p:cNvPr id="5" name="Рисунок 4" descr="object - BaResto - зеленое яблоко копи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871331"/>
            <a:ext cx="1728192" cy="5870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19256" cy="36490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Рецепты с сиропом «</a:t>
            </a:r>
            <a:r>
              <a:rPr lang="en-US" sz="2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BaResto</a:t>
            </a: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Зеленое яблоко</a:t>
            </a:r>
            <a:r>
              <a:rPr lang="ru-RU" sz="4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   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4365104"/>
            <a:ext cx="4040188" cy="1749871"/>
          </a:xfrm>
        </p:spPr>
        <p:txBody>
          <a:bodyPr>
            <a:noAutofit/>
          </a:bodyPr>
          <a:lstStyle/>
          <a:p>
            <a:r>
              <a:rPr lang="en-US" sz="1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Alex </a:t>
            </a:r>
            <a:r>
              <a:rPr lang="en-US" sz="10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Kratena</a:t>
            </a:r>
            <a:endParaRPr lang="en-US" sz="10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Bar «Artesian», London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«Up, Close &amp; Personal»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Коньяк «Старый Город 5 лет»       60 мл</a:t>
            </a:r>
          </a:p>
          <a:p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Carpano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Bianco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                                30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Bergamot bitters                                2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дэш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Abbots                                               1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дэш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Сироп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BaResto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яблоко                    1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дэш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Метод: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shake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Бокал: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коктейльная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рюмка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39552" y="1988840"/>
            <a:ext cx="360040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Алексей </a:t>
            </a:r>
            <a:r>
              <a:rPr lang="ru-RU" sz="1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Якимюк</a:t>
            </a: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. </a:t>
            </a:r>
            <a:endParaRPr lang="ru-RU" sz="1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Вице-президент </a:t>
            </a: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</a:t>
            </a:r>
          </a:p>
          <a:p>
            <a:pPr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Modern Generation» </a:t>
            </a:r>
          </a:p>
          <a:p>
            <a:pPr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Коньяк «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Киновский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3*»            50 мл</a:t>
            </a:r>
          </a:p>
          <a:p>
            <a:pPr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Имбирный лимонад                   100 мл</a:t>
            </a:r>
          </a:p>
          <a:p>
            <a:pPr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Сок лайма                                    5 мл</a:t>
            </a:r>
          </a:p>
          <a:p>
            <a:pPr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Сироп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BaResto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яблоко               1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дэш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Подача с крошенным льдом</a:t>
            </a:r>
          </a:p>
          <a:p>
            <a:pPr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Метод: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Build </a:t>
            </a:r>
          </a:p>
          <a:p>
            <a:pPr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Бокал: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Highball </a:t>
            </a:r>
          </a:p>
          <a:p>
            <a:pPr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Украшение: веточка мяты и твист цедры лимона</a:t>
            </a:r>
          </a:p>
          <a:p>
            <a:endParaRPr lang="ru-RU" sz="1000" b="1" dirty="0"/>
          </a:p>
        </p:txBody>
      </p:sp>
      <p:pic>
        <p:nvPicPr>
          <p:cNvPr id="11" name="Содержимое 10" descr="фото 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E9EBE8"/>
              </a:clrFrom>
              <a:clrTo>
                <a:srgbClr val="E9EB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4221088"/>
            <a:ext cx="1656184" cy="2132787"/>
          </a:xfrm>
        </p:spPr>
      </p:pic>
      <p:pic>
        <p:nvPicPr>
          <p:cNvPr id="12" name="Рисунок 11" descr="фото 10 - копи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628800"/>
            <a:ext cx="1277575" cy="2497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3929090" cy="4186254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90000"/>
              </a:lnSpc>
              <a:buNone/>
              <a:defRPr/>
            </a:pPr>
            <a:r>
              <a:rPr lang="ru-RU" sz="4400" b="1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Контакты</a:t>
            </a:r>
          </a:p>
          <a:p>
            <a:pPr lvl="0">
              <a:lnSpc>
                <a:spcPct val="90000"/>
              </a:lnSpc>
              <a:buNone/>
              <a:defRPr/>
            </a:pPr>
            <a:r>
              <a:rPr lang="ru-RU" sz="3600" b="1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Офис</a:t>
            </a: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en-US" sz="4400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127474, Россия,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г.Москва,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Дмитровское 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шоссе д.60, </a:t>
            </a:r>
            <a:endParaRPr lang="en-US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en-US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. +7 </a:t>
            </a:r>
            <a:r>
              <a:rPr lang="en-US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499</a:t>
            </a:r>
            <a:r>
              <a:rPr lang="en-US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940-30-05/06/07; </a:t>
            </a:r>
            <a:endParaRPr lang="ru-RU" b="1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en-US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   e-mail: 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  <a:hlinkClick r:id="rId3"/>
              </a:rPr>
              <a:t>info@baresto.ru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</a:br>
            <a:endParaRPr lang="ru-RU" i="1" dirty="0" smtClean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3600" b="1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Филиал в СЗФО </a:t>
            </a:r>
            <a:endParaRPr lang="en-US" sz="3600" i="1" dirty="0" smtClean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buNone/>
              <a:defRPr/>
            </a:pPr>
            <a:endParaRPr lang="ru-RU" i="1" dirty="0" smtClean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buNone/>
              <a:defRPr/>
            </a:pP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г. Санкт-Петербург, ул.Софийская д.6 к.2 тел.240-48-01 , </a:t>
            </a:r>
            <a:r>
              <a:rPr lang="ru-RU" i="1" dirty="0" err="1" smtClean="0">
                <a:solidFill>
                  <a:srgbClr val="AC142A"/>
                </a:solidFill>
                <a:latin typeface="Arial" pitchFamily="34" charset="0"/>
                <a:cs typeface="Arial" pitchFamily="34" charset="0"/>
                <a:hlinkClick r:id="rId4"/>
              </a:rPr>
              <a:t>horeca.spb@baresto.ru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</a:br>
            <a:endParaRPr lang="en-US" i="1" dirty="0" smtClean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buNone/>
              <a:defRPr/>
            </a:pPr>
            <a:endParaRPr lang="ru-RU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buNone/>
              <a:defRPr/>
            </a:pPr>
            <a:r>
              <a:rPr lang="ru-RU" sz="4000" b="1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Склад</a:t>
            </a:r>
            <a:endParaRPr lang="ru-RU" sz="4000" b="1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Московская 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область,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. Лобня,  Индустриальная </a:t>
            </a:r>
            <a:r>
              <a:rPr lang="ru-RU" i="1" dirty="0" err="1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ул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, д. 1. </a:t>
            </a: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Часы работы с 9:30 до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17:30</a:t>
            </a:r>
            <a: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 descr="C:\Documents and Settings\nat5_1\Рабочий стол\Dm-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000240"/>
            <a:ext cx="4169050" cy="278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156</Words>
  <Application>Microsoft Office PowerPoint</Application>
  <PresentationFormat>Экран (4:3)</PresentationFormat>
  <Paragraphs>49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    </vt:lpstr>
      <vt:lpstr>  Рецепты с сиропом «BaResto» Зеленое яблоко     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Астраханский Натуральный Продукт и Барменская Ассоциация России представляют</dc:title>
  <dc:creator>PC</dc:creator>
  <cp:lastModifiedBy>Бакушина Дарья</cp:lastModifiedBy>
  <cp:revision>133</cp:revision>
  <dcterms:created xsi:type="dcterms:W3CDTF">2012-04-16T11:50:35Z</dcterms:created>
  <dcterms:modified xsi:type="dcterms:W3CDTF">2013-06-11T14:51:22Z</dcterms:modified>
</cp:coreProperties>
</file>