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3" r:id="rId4"/>
    <p:sldId id="262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142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0B65-FCC1-448A-8EDF-28CEC76FD42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0B65-FCC1-448A-8EDF-28CEC76FD42F}" type="datetimeFigureOut">
              <a:rPr lang="ru-RU" smtClean="0"/>
              <a:pPr/>
              <a:t>08.02.2013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7107-1E7F-434E-9039-98367890EC8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resto.ru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baresto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    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1340768"/>
            <a:ext cx="5328592" cy="518457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По результатам голосования на сайте </a:t>
            </a:r>
            <a:r>
              <a:rPr lang="en-US" i="1" dirty="0" smtClean="0">
                <a:latin typeface="Arial" pitchFamily="34" charset="0"/>
                <a:cs typeface="Arial" pitchFamily="34" charset="0"/>
                <a:hlinkClick r:id="rId3"/>
              </a:rPr>
              <a:t>www.baresto.ru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и отзывам наших партнеров мы приняли решение расширить ассортиментную линейку сиропов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BaResto</a:t>
            </a:r>
            <a:r>
              <a:rPr lang="ru-RU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i="1" dirty="0" smtClean="0">
                <a:latin typeface="Arial" pitchFamily="34" charset="0"/>
                <a:cs typeface="Arial" pitchFamily="34" charset="0"/>
              </a:rPr>
              <a:t>Предлагаем вашему вниманию новинку</a:t>
            </a:r>
          </a:p>
          <a:p>
            <a:pPr>
              <a:buNone/>
            </a:pPr>
            <a:endParaRPr lang="ru-RU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7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ОГУРЕЦ</a:t>
            </a:r>
            <a:endParaRPr lang="ru-RU" sz="35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Содержание сахара -  60%</a:t>
            </a:r>
            <a:br>
              <a:rPr lang="ru-RU" sz="3500" dirty="0" smtClean="0">
                <a:latin typeface="Arial" pitchFamily="34" charset="0"/>
                <a:cs typeface="Arial" pitchFamily="34" charset="0"/>
              </a:rPr>
            </a:br>
            <a:r>
              <a:rPr lang="ru-RU" sz="3500" dirty="0" smtClean="0">
                <a:latin typeface="Arial" pitchFamily="34" charset="0"/>
                <a:cs typeface="Arial" pitchFamily="34" charset="0"/>
              </a:rPr>
              <a:t>Калорийность 100г продукта 260ккал, в 100г содержится: углеводы 65г.</a:t>
            </a:r>
            <a:br>
              <a:rPr lang="ru-RU" sz="3500" dirty="0" smtClean="0">
                <a:latin typeface="Arial" pitchFamily="34" charset="0"/>
                <a:cs typeface="Arial" pitchFamily="34" charset="0"/>
              </a:rPr>
            </a:br>
            <a:endParaRPr lang="ru-RU" sz="3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Срок годности 1 год при </a:t>
            </a:r>
            <a:r>
              <a:rPr lang="ru-RU" sz="3500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хранения От 0° до +25°С и относительной влажности не более 75%</a:t>
            </a:r>
            <a:br>
              <a:rPr lang="ru-RU" sz="3500" dirty="0" smtClean="0">
                <a:latin typeface="Arial" pitchFamily="34" charset="0"/>
                <a:cs typeface="Arial" pitchFamily="34" charset="0"/>
              </a:rPr>
            </a:br>
            <a:endParaRPr lang="ru-RU" sz="3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500" dirty="0" err="1" smtClean="0">
                <a:latin typeface="Arial" pitchFamily="34" charset="0"/>
                <a:cs typeface="Arial" pitchFamily="34" charset="0"/>
              </a:rPr>
              <a:t>Штрихкод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4607036205360</a:t>
            </a:r>
            <a:br>
              <a:rPr lang="ru-RU" sz="3500" dirty="0" smtClean="0">
                <a:latin typeface="Arial" pitchFamily="34" charset="0"/>
                <a:cs typeface="Arial" pitchFamily="34" charset="0"/>
              </a:rPr>
            </a:br>
            <a:endParaRPr lang="ru-RU" sz="35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Объем стеклянной бутылки 1 л. </a:t>
            </a:r>
          </a:p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Вес нетто 1,3кг, вес брутто 1,88кг.  </a:t>
            </a:r>
          </a:p>
          <a:p>
            <a:r>
              <a:rPr lang="ru-RU" sz="3500" dirty="0" smtClean="0">
                <a:latin typeface="Arial" pitchFamily="34" charset="0"/>
                <a:cs typeface="Arial" pitchFamily="34" charset="0"/>
              </a:rPr>
              <a:t>Упаковка </a:t>
            </a:r>
            <a:r>
              <a:rPr lang="ru-RU" sz="3500" dirty="0" err="1" smtClean="0">
                <a:latin typeface="Arial" pitchFamily="34" charset="0"/>
                <a:cs typeface="Arial" pitchFamily="34" charset="0"/>
              </a:rPr>
              <a:t>гофрокороб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 6 </a:t>
            </a:r>
            <a:r>
              <a:rPr lang="ru-RU" sz="3500" dirty="0" err="1" smtClean="0">
                <a:latin typeface="Arial" pitchFamily="34" charset="0"/>
                <a:cs typeface="Arial" pitchFamily="34" charset="0"/>
              </a:rPr>
              <a:t>шт</a:t>
            </a:r>
            <a:r>
              <a:rPr lang="ru-RU" sz="3500" dirty="0" smtClean="0">
                <a:latin typeface="Arial" pitchFamily="34" charset="0"/>
                <a:cs typeface="Arial" pitchFamily="34" charset="0"/>
              </a:rPr>
              <a:t>, 48 упаковок в паллете</a:t>
            </a:r>
            <a:br>
              <a:rPr lang="ru-RU" sz="35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ТУ 9185-001-96264235-09</a:t>
            </a:r>
            <a:endParaRPr lang="ru-RU" sz="3500" dirty="0" smtClean="0"/>
          </a:p>
        </p:txBody>
      </p:sp>
      <p:pic>
        <p:nvPicPr>
          <p:cNvPr id="6" name="Рисунок 5" descr="object - огурец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349" t="3150" r="28490" b="3623"/>
          <a:stretch>
            <a:fillRect/>
          </a:stretch>
        </p:blipFill>
        <p:spPr>
          <a:xfrm>
            <a:off x="827584" y="692696"/>
            <a:ext cx="1800200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    </a:t>
            </a:r>
            <a:endParaRPr lang="ru-RU" sz="3600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219256" cy="53285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Рецепты с сиропом «</a:t>
            </a:r>
            <a:r>
              <a:rPr lang="en-US" b="1" i="1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BaResto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 Огурец</a:t>
            </a:r>
          </a:p>
          <a:p>
            <a:pPr algn="ctr">
              <a:buNone/>
            </a:pPr>
            <a:endParaRPr lang="ru-RU" sz="2500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900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307976" y="2289264"/>
          <a:ext cx="5856312" cy="39381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91816"/>
                <a:gridCol w="936104"/>
                <a:gridCol w="1152128"/>
                <a:gridCol w="1224136"/>
                <a:gridCol w="1152128"/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Состав</a:t>
                      </a:r>
                      <a:endParaRPr lang="ru-RU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Пропорции</a:t>
                      </a:r>
                      <a:endParaRPr lang="ru-RU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Метод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Бокал</a:t>
                      </a:r>
                      <a:endParaRPr lang="ru-RU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Украшение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1128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«</a:t>
                      </a:r>
                      <a:r>
                        <a:rPr lang="en-US" sz="1000" b="1" dirty="0"/>
                        <a:t>WCC</a:t>
                      </a:r>
                      <a:r>
                        <a:rPr lang="ru-RU" sz="1000" b="1" dirty="0"/>
                        <a:t>»</a:t>
                      </a:r>
                      <a:endParaRPr lang="ru-RU" sz="12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Коньяк «Старый город»          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Сироп </a:t>
                      </a:r>
                      <a:r>
                        <a:rPr lang="en-US" sz="1000" dirty="0" err="1"/>
                        <a:t>BaResto</a:t>
                      </a:r>
                      <a:r>
                        <a:rPr lang="en-US" sz="1000" dirty="0"/>
                        <a:t> </a:t>
                      </a:r>
                      <a:r>
                        <a:rPr lang="ru-RU" sz="1000" dirty="0"/>
                        <a:t>огурец            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Сироп </a:t>
                      </a:r>
                      <a:r>
                        <a:rPr lang="en-US" sz="1000" dirty="0" err="1"/>
                        <a:t>BaResto</a:t>
                      </a:r>
                      <a:r>
                        <a:rPr lang="en-US" sz="1000" dirty="0"/>
                        <a:t> </a:t>
                      </a:r>
                      <a:r>
                        <a:rPr lang="ru-RU" sz="1000" dirty="0"/>
                        <a:t>арбуз                     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Имбирь                             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Яблочный сок                            </a:t>
                      </a:r>
                      <a:endParaRPr lang="ru-RU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25 мл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10 мл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10 мл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 кусочек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40 мл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/>
                        <a:t>Muddle Shake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/>
                        <a:t>Cocktail glass </a:t>
                      </a:r>
                      <a:endParaRPr lang="ru-RU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Слайс огурца, арбузный шарик, мята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«</a:t>
                      </a:r>
                      <a:r>
                        <a:rPr lang="en-US" sz="1000" b="1" dirty="0" err="1"/>
                        <a:t>Pirsberry</a:t>
                      </a:r>
                      <a:r>
                        <a:rPr lang="ru-RU" sz="1000" b="1" dirty="0"/>
                        <a:t>»</a:t>
                      </a:r>
                      <a:endParaRPr lang="ru-RU" sz="12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Водка грушевая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Сироп </a:t>
                      </a:r>
                      <a:r>
                        <a:rPr lang="en-US" sz="1000" dirty="0" err="1"/>
                        <a:t>BaResto</a:t>
                      </a:r>
                      <a:r>
                        <a:rPr lang="en-US" sz="1000" dirty="0"/>
                        <a:t> </a:t>
                      </a:r>
                      <a:r>
                        <a:rPr lang="ru-RU" sz="1000" dirty="0"/>
                        <a:t>огурец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Клюквенный морс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Битер </a:t>
                      </a:r>
                      <a:r>
                        <a:rPr lang="en-US" sz="1000" dirty="0"/>
                        <a:t>Angostura</a:t>
                      </a:r>
                      <a:endParaRPr lang="ru-RU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40 мл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20 мл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100 мл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 дэш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/>
                        <a:t>Shake 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/>
                        <a:t>Highball Sling </a:t>
                      </a:r>
                      <a:r>
                        <a:rPr lang="ru-RU" sz="1000" dirty="0"/>
                        <a:t>/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Подача с крошеным льдом</a:t>
                      </a:r>
                      <a:endParaRPr lang="ru-RU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Слайс огурца, долька апельсина, веточка мяты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«</a:t>
                      </a:r>
                      <a:r>
                        <a:rPr lang="en-US" sz="1000" b="1" dirty="0"/>
                        <a:t>Snow Cucumber</a:t>
                      </a:r>
                      <a:r>
                        <a:rPr lang="ru-RU" sz="1000" b="1" dirty="0"/>
                        <a:t>»</a:t>
                      </a:r>
                      <a:endParaRPr lang="ru-RU" sz="12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Пиво светлое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Сироп </a:t>
                      </a:r>
                      <a:r>
                        <a:rPr lang="en-US" sz="1000" dirty="0" err="1"/>
                        <a:t>BaResto</a:t>
                      </a:r>
                      <a:r>
                        <a:rPr lang="en-US" sz="1000" dirty="0"/>
                        <a:t> </a:t>
                      </a:r>
                      <a:r>
                        <a:rPr lang="ru-RU" sz="1000" dirty="0"/>
                        <a:t>огурец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Сок лимона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 </a:t>
                      </a:r>
                      <a:endParaRPr lang="ru-RU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50 мл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35 мл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15 мл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/>
                        <a:t>Blend / frozen 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/>
                        <a:t>Cocktail Cup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Огурчик 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b="1" dirty="0"/>
                        <a:t>«</a:t>
                      </a:r>
                      <a:r>
                        <a:rPr lang="en-US" sz="1000" b="1" dirty="0"/>
                        <a:t>Cucumber Lemonade</a:t>
                      </a:r>
                      <a:r>
                        <a:rPr lang="ru-RU" sz="1000" b="1" dirty="0"/>
                        <a:t>»</a:t>
                      </a:r>
                      <a:endParaRPr lang="ru-RU" sz="1200" b="1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Сироп </a:t>
                      </a:r>
                      <a:r>
                        <a:rPr lang="en-US" sz="1000" dirty="0" err="1"/>
                        <a:t>BaResto</a:t>
                      </a:r>
                      <a:r>
                        <a:rPr lang="en-US" sz="1000" dirty="0"/>
                        <a:t> </a:t>
                      </a:r>
                      <a:r>
                        <a:rPr lang="ru-RU" sz="1000" dirty="0"/>
                        <a:t>огурец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Содовая 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Лайм 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Киви </a:t>
                      </a:r>
                      <a:endParaRPr lang="ru-RU" sz="12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Огурец </a:t>
                      </a:r>
                      <a:endParaRPr lang="ru-RU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40 мл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750 мл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 шт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3 шт</a:t>
                      </a:r>
                      <a:endParaRPr lang="ru-RU" sz="12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½ шт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/>
                        <a:t>Muddle Build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/>
                        <a:t>Punch </a:t>
                      </a:r>
                      <a:endParaRPr lang="ru-RU" sz="120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/>
                        <a:t>Кусочки огурца, киви, лайма</a:t>
                      </a:r>
                      <a:endParaRPr lang="ru-RU" sz="1200" dirty="0"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572000" y="1600201"/>
            <a:ext cx="3929090" cy="4186254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90000"/>
              </a:lnSpc>
              <a:buNone/>
              <a:defRPr/>
            </a:pPr>
            <a:r>
              <a:rPr lang="ru-RU" sz="4400" b="1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Контакты</a:t>
            </a:r>
          </a:p>
          <a:p>
            <a:pPr lvl="0">
              <a:lnSpc>
                <a:spcPct val="90000"/>
              </a:lnSpc>
              <a:buNone/>
              <a:defRPr/>
            </a:pPr>
            <a:r>
              <a:rPr lang="ru-RU" sz="4000" b="1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Офис</a:t>
            </a: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en-US" sz="4400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127474, Россия,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г.Москва,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Дмитровское 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шоссе д.60, </a:t>
            </a:r>
            <a:endParaRPr lang="en-US" i="1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en-US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тел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. +7 </a:t>
            </a:r>
            <a:r>
              <a:rPr lang="en-US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499</a:t>
            </a:r>
            <a:r>
              <a:rPr lang="en-US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940-30-05/06/07; </a:t>
            </a:r>
            <a:endParaRPr lang="ru-RU" b="1" i="1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en-US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   e-mail: 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  <a:hlinkClick r:id="rId3"/>
              </a:rPr>
              <a:t>info@baresto.ru</a:t>
            </a:r>
            <a: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</a:br>
            <a:endParaRPr lang="ru-RU" i="1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90000"/>
              </a:lnSpc>
              <a:buNone/>
              <a:defRPr/>
            </a:pPr>
            <a:r>
              <a:rPr lang="ru-RU" sz="4000" b="1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Склад</a:t>
            </a:r>
            <a:endParaRPr lang="ru-RU" sz="4000" b="1" i="1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Московская 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область,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г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. Лобня,  Индустриальная </a:t>
            </a:r>
            <a:r>
              <a:rPr lang="ru-RU" i="1" dirty="0" err="1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ул</a:t>
            </a: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, д. 1. </a:t>
            </a:r>
          </a:p>
          <a:p>
            <a:pPr lvl="0" algn="ctr">
              <a:lnSpc>
                <a:spcPct val="90000"/>
              </a:lnSpc>
              <a:buNone/>
              <a:defRPr/>
            </a:pPr>
            <a:r>
              <a:rPr lang="ru-RU" i="1" dirty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Часы работы с 9:30 до </a:t>
            </a:r>
            <a:r>
              <a:rPr lang="ru-RU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>17:30</a:t>
            </a:r>
            <a: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</a:br>
            <a: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i="1" dirty="0" smtClean="0">
                <a:solidFill>
                  <a:srgbClr val="AC142A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AC142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7" descr="C:\Documents and Settings\nat5_1\Рабочий стол\Dm-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000240"/>
            <a:ext cx="4169050" cy="2781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653</TotalTime>
  <Words>198</Words>
  <Application>Microsoft Office PowerPoint</Application>
  <PresentationFormat>Экран (4:3)</PresentationFormat>
  <Paragraphs>97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    </vt:lpstr>
      <vt:lpstr>    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Астраханский Натуральный Продукт и Барменская Ассоциация России представляют</dc:title>
  <dc:creator>PC</dc:creator>
  <cp:lastModifiedBy>Бакушина Дарья</cp:lastModifiedBy>
  <cp:revision>116</cp:revision>
  <dcterms:created xsi:type="dcterms:W3CDTF">2012-04-16T11:50:35Z</dcterms:created>
  <dcterms:modified xsi:type="dcterms:W3CDTF">2013-02-08T11:45:46Z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