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4" r:id="rId4"/>
    <p:sldId id="265" r:id="rId5"/>
    <p:sldId id="26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0B65-FCC1-448A-8EDF-28CEC76FD42F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resto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mailto:horeca.spb@baresto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26968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sz="2900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sz="2900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9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новинки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ШИПОВНИК</a:t>
            </a:r>
          </a:p>
          <a:p>
            <a:pPr algn="ctr">
              <a:buNone/>
            </a:pPr>
            <a:endParaRPr lang="ru-RU" sz="2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 натурального экстракта шиповника  -  2%.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Калорийность 100г продукта 240ккал, в 100г содержится: углеводы 60г.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Срок годности 1 год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хранения От 0° до +25°С и относительной влажности не более 75%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4607036205407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48 упаковок в паллете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 9185-001-96264235-09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object - шиповн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16" t="1370" r="25014"/>
          <a:stretch>
            <a:fillRect/>
          </a:stretch>
        </p:blipFill>
        <p:spPr>
          <a:xfrm>
            <a:off x="559061" y="620688"/>
            <a:ext cx="2140731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26968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sz="2900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sz="2900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9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новинки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ЛИЧИ</a:t>
            </a:r>
            <a:endParaRPr lang="en-US" sz="4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сока  -27%.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Калорийность 100г продукта 260ккал, в 100г содержится: углеводы 65г.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Срок годности 1 год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хранения От 0° до +25°С и относительной влажности не более 75%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4607036205384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48 упаковок в паллете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 9185-001-96264235-09</a:t>
            </a:r>
          </a:p>
          <a:p>
            <a:endParaRPr lang="ru-RU" dirty="0" smtClean="0"/>
          </a:p>
        </p:txBody>
      </p:sp>
      <p:pic>
        <p:nvPicPr>
          <p:cNvPr id="5" name="Рисунок 4" descr="object - лич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5128" r="25000"/>
          <a:stretch>
            <a:fillRect/>
          </a:stretch>
        </p:blipFill>
        <p:spPr>
          <a:xfrm>
            <a:off x="611560" y="836712"/>
            <a:ext cx="2088232" cy="594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196752"/>
            <a:ext cx="5626968" cy="53285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sz="2900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sz="2900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9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новинки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БАЗИЛИК</a:t>
            </a:r>
            <a:endParaRPr lang="en-US" sz="4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Калорийность 100г продукта 260ккал, в 100г содержится: углеводы 65г.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Срок годности 1 год при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хранения От 0° до +25°С и относительной влажности не более 75%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4607036205353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48 упаковок в паллете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ТУ 9185-001-96264235-09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aresto - базил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7" t="8415" r="30904" b="10363"/>
          <a:stretch>
            <a:fillRect/>
          </a:stretch>
        </p:blipFill>
        <p:spPr>
          <a:xfrm>
            <a:off x="611560" y="692696"/>
            <a:ext cx="201622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24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Рецепты с новыми сиропами «</a:t>
            </a:r>
            <a:r>
              <a:rPr lang="en-US" sz="18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BaResto</a:t>
            </a:r>
            <a:r>
              <a:rPr lang="ru-RU" sz="18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556793"/>
          <a:ext cx="7128793" cy="4755264"/>
        </p:xfrm>
        <a:graphic>
          <a:graphicData uri="http://schemas.openxmlformats.org/drawingml/2006/table">
            <a:tbl>
              <a:tblPr/>
              <a:tblGrid>
                <a:gridCol w="746339"/>
                <a:gridCol w="1822456"/>
                <a:gridCol w="1214970"/>
                <a:gridCol w="1128188"/>
                <a:gridCol w="1128188"/>
                <a:gridCol w="1088652"/>
              </a:tblGrid>
              <a:tr h="157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MS Mincho"/>
                        </a:rPr>
                        <a:t>№, сироп</a:t>
                      </a:r>
                      <a:endParaRPr lang="ru-RU" sz="105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Состав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Пропорции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Метод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Бокал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Украшение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1000" b="1" dirty="0">
                          <a:latin typeface="Times New Roman"/>
                          <a:ea typeface="MS Mincho"/>
                        </a:rPr>
                        <a:t> 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Базилик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«</a:t>
                      </a:r>
                      <a:r>
                        <a:rPr lang="en-US" sz="800" b="1" dirty="0" err="1">
                          <a:latin typeface="Times New Roman"/>
                          <a:ea typeface="MS Mincho"/>
                        </a:rPr>
                        <a:t>Bajito</a:t>
                      </a:r>
                      <a:r>
                        <a:rPr lang="en-US" sz="800" b="1" dirty="0">
                          <a:latin typeface="Times New Roman"/>
                          <a:ea typeface="MS Mincho"/>
                        </a:rPr>
                        <a:t> Fizz</a:t>
                      </a: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»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Водка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«базилик»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Свежий базилик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Кусочки арбуза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Orange bitter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Спрайт                           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50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 веточка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2-3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шт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дэш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Top up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Muddle Build 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/ подается с крошеным льдом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MS Mincho"/>
                        </a:rPr>
                        <a:t>Tumbler / Highball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Цедра апельсина, листья базилика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1000" b="1" dirty="0">
                          <a:latin typeface="Times New Roman"/>
                          <a:ea typeface="MS Mincho"/>
                        </a:rPr>
                        <a:t> 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Базилик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«</a:t>
                      </a:r>
                      <a:r>
                        <a:rPr lang="en-US" sz="800" b="1" dirty="0">
                          <a:latin typeface="Times New Roman"/>
                          <a:ea typeface="MS Mincho"/>
                        </a:rPr>
                        <a:t>Gourmet</a:t>
                      </a: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»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Ром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«базилик»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«дыня»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Клубника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Сок лайма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40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 5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3-4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шт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15 мл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Blend / frozen 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Cocktail glass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Клубника в ванильно-сахарной пудре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1000" b="1" dirty="0">
                          <a:latin typeface="Times New Roman"/>
                          <a:ea typeface="MS Mincho"/>
                        </a:rPr>
                        <a:t> 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Шиповник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«</a:t>
                      </a:r>
                      <a:r>
                        <a:rPr lang="en-US" sz="800" b="1" dirty="0">
                          <a:latin typeface="Times New Roman"/>
                          <a:ea typeface="MS Mincho"/>
                        </a:rPr>
                        <a:t>Dark night</a:t>
                      </a:r>
                      <a:r>
                        <a:rPr lang="ru-RU" sz="800" b="1" dirty="0">
                          <a:latin typeface="Times New Roman"/>
                          <a:ea typeface="MS Mincho"/>
                        </a:rPr>
                        <a:t>»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Ром темный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 dirty="0" err="1">
                          <a:latin typeface="Times New Roman"/>
                          <a:ea typeface="MS Mincho"/>
                        </a:rPr>
                        <a:t>BaResto</a:t>
                      </a:r>
                      <a:r>
                        <a:rPr lang="en-US" sz="800" dirty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«шиповник»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Цедра апельсина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Angostura bitter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Выпаренный квас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50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20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2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шт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1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дэш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40 мл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Muddle Shake 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Cocktail glass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Кустовая роза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Шиповник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MS Mincho"/>
                        </a:rPr>
                        <a:t>«</a:t>
                      </a:r>
                      <a:r>
                        <a:rPr lang="en-US" sz="800" b="1">
                          <a:latin typeface="Times New Roman"/>
                          <a:ea typeface="MS Mincho"/>
                        </a:rPr>
                        <a:t>Shippi nice</a:t>
                      </a:r>
                      <a:r>
                        <a:rPr lang="ru-RU" sz="800" b="1">
                          <a:latin typeface="Times New Roman"/>
                          <a:ea typeface="MS Mincho"/>
                        </a:rPr>
                        <a:t>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Водка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>
                          <a:latin typeface="Times New Roman"/>
                          <a:ea typeface="MS Mincho"/>
                        </a:rPr>
                        <a:t>BaResto </a:t>
                      </a:r>
                      <a:r>
                        <a:rPr lang="ru-RU" sz="800">
                          <a:latin typeface="Times New Roman"/>
                          <a:ea typeface="MS Mincho"/>
                        </a:rPr>
                        <a:t>«шиповник»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Курага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Сок яблочный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Чай зеленый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40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15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3 шт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30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30 мл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Muddle Build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 / подается с крошеным льдом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Tumbler / Highball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Курага и плоды шиповника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MS Mincho"/>
                        </a:rPr>
                        <a:t>Личи</a:t>
                      </a: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MS Mincho"/>
                        </a:rPr>
                        <a:t>«Zen Tea»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Коньяк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>
                          <a:latin typeface="Times New Roman"/>
                          <a:ea typeface="MS Mincho"/>
                        </a:rPr>
                        <a:t>BaResto «</a:t>
                      </a:r>
                      <a:r>
                        <a:rPr lang="ru-RU" sz="800">
                          <a:latin typeface="Times New Roman"/>
                          <a:ea typeface="MS Mincho"/>
                        </a:rPr>
                        <a:t>личи</a:t>
                      </a:r>
                      <a:r>
                        <a:rPr lang="en-US" sz="800">
                          <a:latin typeface="Times New Roman"/>
                          <a:ea typeface="MS Mincho"/>
                        </a:rPr>
                        <a:t>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Свежий имбирь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Сок лайма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Зеленый чай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40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15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 1 слайс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20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80 мл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MS Mincho"/>
                        </a:rPr>
                        <a:t>Shake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MS Mincho"/>
                        </a:rPr>
                        <a:t>Highball sling 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Долька лайма,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коктейльная</a:t>
                      </a:r>
                      <a:r>
                        <a:rPr lang="ru-RU" sz="800" dirty="0">
                          <a:latin typeface="Times New Roman"/>
                          <a:ea typeface="MS Mincho"/>
                        </a:rPr>
                        <a:t> вишня, лепесток белого цветка.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MS Mincho"/>
                        </a:rPr>
                        <a:t>BaResto</a:t>
                      </a:r>
                      <a:endParaRPr lang="ru-RU" sz="1000" b="1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MS Mincho"/>
                        </a:rPr>
                        <a:t>Личи</a:t>
                      </a:r>
                      <a:r>
                        <a:rPr lang="ru-RU" sz="1000" b="1" dirty="0">
                          <a:latin typeface="Times New Roman"/>
                          <a:ea typeface="MS Mincho"/>
                        </a:rPr>
                        <a:t> 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MS Mincho"/>
                        </a:rPr>
                        <a:t>«Litchi Cosmo»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Водка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Сироп </a:t>
                      </a:r>
                      <a:r>
                        <a:rPr lang="en-US" sz="800">
                          <a:latin typeface="Times New Roman"/>
                          <a:ea typeface="MS Mincho"/>
                        </a:rPr>
                        <a:t>BaResto «</a:t>
                      </a:r>
                      <a:r>
                        <a:rPr lang="ru-RU" sz="800">
                          <a:latin typeface="Times New Roman"/>
                          <a:ea typeface="MS Mincho"/>
                        </a:rPr>
                        <a:t>личи</a:t>
                      </a:r>
                      <a:r>
                        <a:rPr lang="en-US" sz="800">
                          <a:latin typeface="Times New Roman"/>
                          <a:ea typeface="MS Mincho"/>
                        </a:rPr>
                        <a:t>»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Сок лайма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Клюквенный морс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40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15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15 мл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MS Mincho"/>
                        </a:rPr>
                        <a:t>30 мл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MS Mincho"/>
                        </a:rPr>
                        <a:t>Shake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MS Mincho"/>
                        </a:rPr>
                        <a:t>Cocktail glass</a:t>
                      </a:r>
                      <a:endParaRPr lang="ru-RU" sz="80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 dirty="0"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MS Mincho"/>
                        </a:rPr>
                        <a:t>Цедра апельсина, ягода </a:t>
                      </a:r>
                      <a:r>
                        <a:rPr lang="ru-RU" sz="800" dirty="0" err="1">
                          <a:latin typeface="Times New Roman"/>
                          <a:ea typeface="MS Mincho"/>
                        </a:rPr>
                        <a:t>личи</a:t>
                      </a:r>
                      <a:endParaRPr lang="ru-RU" sz="800" dirty="0">
                        <a:latin typeface="Times New Roman"/>
                        <a:ea typeface="MS Mincho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929090" cy="4186254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ru-RU" sz="44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Контакты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40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Офис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sz="4400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127474, Россия,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г.Москва,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Дмитровское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шоссе д.60, </a:t>
            </a:r>
            <a:endParaRPr lang="en-US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+7 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499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940-30-05/06/07; </a:t>
            </a:r>
            <a:endParaRPr lang="ru-RU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   e-mail: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3"/>
              </a:rPr>
              <a:t>info@baresto.ru</a:t>
            </a: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ru-RU" sz="3600" b="1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36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Филиал в СЗФО </a:t>
            </a:r>
            <a:endParaRPr lang="en-US" sz="3600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 Санкт-Петербург, ул.Софийская д.6 к.2 тел.240-48-01 , </a:t>
            </a:r>
            <a:r>
              <a:rPr lang="ru-RU" i="1" dirty="0" err="1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4"/>
              </a:rPr>
              <a:t>horeca.spb@baresto.ru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40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Склад</a:t>
            </a:r>
            <a:endParaRPr lang="ru-RU" sz="4000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Московская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Лобня,  Индустриальная </a:t>
            </a:r>
            <a:r>
              <a:rPr lang="ru-RU" i="1" dirty="0" err="1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, д. 1.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Часы работы с 9:30 до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17:30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C:\Documents and Settings\nat5_1\Рабочий стол\Dm-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4169050" cy="27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465</Words>
  <Application>Microsoft Office PowerPoint</Application>
  <PresentationFormat>Экран (4:3)</PresentationFormat>
  <Paragraphs>195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 </vt:lpstr>
      <vt:lpstr>    </vt:lpstr>
      <vt:lpstr>    </vt:lpstr>
      <vt:lpstr>   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Астраханский Натуральный Продукт и Барменская Ассоциация России представляют</dc:title>
  <dc:creator>PC</dc:creator>
  <cp:lastModifiedBy>Бакушина Дарья</cp:lastModifiedBy>
  <cp:revision>113</cp:revision>
  <dcterms:created xsi:type="dcterms:W3CDTF">2012-04-16T11:50:35Z</dcterms:created>
  <dcterms:modified xsi:type="dcterms:W3CDTF">2013-04-05T18:01:24Z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