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62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14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0B65-FCC1-448A-8EDF-28CEC76FD42F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7107-1E7F-434E-9039-98367890E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0B65-FCC1-448A-8EDF-28CEC76FD42F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7107-1E7F-434E-9039-98367890E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0B65-FCC1-448A-8EDF-28CEC76FD42F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7107-1E7F-434E-9039-98367890E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0B65-FCC1-448A-8EDF-28CEC76FD42F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7107-1E7F-434E-9039-98367890E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0B65-FCC1-448A-8EDF-28CEC76FD42F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7107-1E7F-434E-9039-98367890E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0B65-FCC1-448A-8EDF-28CEC76FD42F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7107-1E7F-434E-9039-98367890E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0B65-FCC1-448A-8EDF-28CEC76FD42F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7107-1E7F-434E-9039-98367890E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0B65-FCC1-448A-8EDF-28CEC76FD42F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7107-1E7F-434E-9039-98367890E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0B65-FCC1-448A-8EDF-28CEC76FD42F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7107-1E7F-434E-9039-98367890E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0B65-FCC1-448A-8EDF-28CEC76FD42F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7107-1E7F-434E-9039-98367890E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0B65-FCC1-448A-8EDF-28CEC76FD42F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7107-1E7F-434E-9039-98367890E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B0B65-FCC1-448A-8EDF-28CEC76FD42F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07107-1E7F-434E-9039-98367890E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resto.r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baresto.ru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hyperlink" Target="mailto:horeca.spb@baresto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dirty="0" smtClean="0">
                <a:solidFill>
                  <a:srgbClr val="C00000"/>
                </a:solidFill>
              </a:rPr>
              <a:t>    </a:t>
            </a:r>
            <a:endParaRPr lang="ru-RU" sz="3600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3728" y="1052736"/>
            <a:ext cx="6264696" cy="547260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4000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4000" i="1" dirty="0" smtClean="0">
                <a:latin typeface="Arial" pitchFamily="34" charset="0"/>
                <a:cs typeface="Arial" pitchFamily="34" charset="0"/>
              </a:rPr>
              <a:t>По результатам голосования на сайте </a:t>
            </a:r>
            <a:r>
              <a:rPr lang="en-US" sz="4000" i="1" dirty="0" smtClean="0">
                <a:latin typeface="Arial" pitchFamily="34" charset="0"/>
                <a:cs typeface="Arial" pitchFamily="34" charset="0"/>
                <a:hlinkClick r:id="rId3"/>
              </a:rPr>
              <a:t>www.baresto.ru</a:t>
            </a:r>
            <a:r>
              <a:rPr lang="en-US" sz="4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i="1" dirty="0" smtClean="0">
                <a:latin typeface="Arial" pitchFamily="34" charset="0"/>
                <a:cs typeface="Arial" pitchFamily="34" charset="0"/>
              </a:rPr>
              <a:t>и отзывам наших партнеров мы приняли решение расширить ассортиментную линейку сиропов </a:t>
            </a:r>
            <a:r>
              <a:rPr lang="en-US" sz="4000" i="1" dirty="0" err="1" smtClean="0">
                <a:latin typeface="Arial" pitchFamily="34" charset="0"/>
                <a:cs typeface="Arial" pitchFamily="34" charset="0"/>
              </a:rPr>
              <a:t>BaResto</a:t>
            </a:r>
            <a:r>
              <a:rPr lang="ru-RU" sz="4000" i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4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i="1" dirty="0" smtClean="0">
                <a:latin typeface="Arial" pitchFamily="34" charset="0"/>
                <a:cs typeface="Arial" pitchFamily="34" charset="0"/>
              </a:rPr>
              <a:t>Предлагаем вашему вниманию новинку</a:t>
            </a:r>
          </a:p>
          <a:p>
            <a:pPr>
              <a:buNone/>
            </a:pPr>
            <a:endParaRPr lang="ru-RU" i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70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ЛЕСНОЙ ОРЕХ</a:t>
            </a:r>
            <a:endParaRPr lang="ru-RU" sz="3500" b="1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3500" dirty="0" smtClean="0">
                <a:latin typeface="Arial" pitchFamily="34" charset="0"/>
                <a:cs typeface="Arial" pitchFamily="34" charset="0"/>
              </a:rPr>
              <a:t>Содержание сахара -  60%</a:t>
            </a:r>
          </a:p>
          <a:p>
            <a:pPr>
              <a:lnSpc>
                <a:spcPct val="120000"/>
              </a:lnSpc>
            </a:pPr>
            <a:r>
              <a:rPr lang="ru-RU" sz="3500" dirty="0" smtClean="0">
                <a:latin typeface="Arial" pitchFamily="34" charset="0"/>
                <a:cs typeface="Arial" pitchFamily="34" charset="0"/>
              </a:rPr>
              <a:t>Калорийность 100г продукта 260ккал, 1090кДж,  в 100г содержится: углеводы 65г.</a:t>
            </a:r>
          </a:p>
          <a:p>
            <a:pPr>
              <a:lnSpc>
                <a:spcPct val="120000"/>
              </a:lnSpc>
            </a:pPr>
            <a:r>
              <a:rPr lang="ru-RU" sz="3500" dirty="0" smtClean="0">
                <a:latin typeface="Arial" pitchFamily="34" charset="0"/>
                <a:cs typeface="Arial" pitchFamily="34" charset="0"/>
              </a:rPr>
              <a:t>Состав </a:t>
            </a:r>
            <a:r>
              <a:rPr lang="ru-RU" sz="3500" dirty="0">
                <a:latin typeface="Arial" pitchFamily="34" charset="0"/>
                <a:cs typeface="Arial" pitchFamily="34" charset="0"/>
              </a:rPr>
              <a:t>сахар, вода питьевая очищенная, глюкозный сироп, экстракт лесного ореха, регулятор кислотности лимонная кислота, </a:t>
            </a:r>
            <a:r>
              <a:rPr lang="ru-RU" sz="3500" dirty="0" err="1">
                <a:latin typeface="Arial" pitchFamily="34" charset="0"/>
                <a:cs typeface="Arial" pitchFamily="34" charset="0"/>
              </a:rPr>
              <a:t>ароматизатор</a:t>
            </a:r>
            <a:r>
              <a:rPr lang="ru-RU" sz="3500" dirty="0">
                <a:latin typeface="Arial" pitchFamily="34" charset="0"/>
                <a:cs typeface="Arial" pitchFamily="34" charset="0"/>
              </a:rPr>
              <a:t>, краситель сахарный колер</a:t>
            </a:r>
            <a:endParaRPr lang="ru-RU" sz="35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3500" dirty="0" smtClean="0">
                <a:latin typeface="Arial" pitchFamily="34" charset="0"/>
                <a:cs typeface="Arial" pitchFamily="34" charset="0"/>
              </a:rPr>
              <a:t>Срок годности </a:t>
            </a:r>
            <a:r>
              <a:rPr lang="ru-RU" sz="3500" dirty="0">
                <a:latin typeface="Arial" pitchFamily="34" charset="0"/>
                <a:cs typeface="Arial" pitchFamily="34" charset="0"/>
              </a:rPr>
              <a:t>18 мес. Хранить при температуре от 0 С до  +25 С и </a:t>
            </a:r>
            <a:r>
              <a:rPr lang="ru-RU" sz="3500" dirty="0" err="1">
                <a:latin typeface="Arial" pitchFamily="34" charset="0"/>
                <a:cs typeface="Arial" pitchFamily="34" charset="0"/>
              </a:rPr>
              <a:t>отностительной</a:t>
            </a:r>
            <a:r>
              <a:rPr lang="ru-RU" sz="3500" dirty="0">
                <a:latin typeface="Arial" pitchFamily="34" charset="0"/>
                <a:cs typeface="Arial" pitchFamily="34" charset="0"/>
              </a:rPr>
              <a:t> влажности воздуха не более 75 % </a:t>
            </a:r>
          </a:p>
          <a:p>
            <a:pPr>
              <a:lnSpc>
                <a:spcPct val="120000"/>
              </a:lnSpc>
            </a:pPr>
            <a:r>
              <a:rPr lang="ru-RU" sz="3500" dirty="0" smtClean="0">
                <a:latin typeface="Arial" pitchFamily="34" charset="0"/>
                <a:cs typeface="Arial" pitchFamily="34" charset="0"/>
              </a:rPr>
              <a:t>Открытую  </a:t>
            </a:r>
            <a:r>
              <a:rPr lang="ru-RU" sz="3500" dirty="0">
                <a:latin typeface="Arial" pitchFamily="34" charset="0"/>
                <a:cs typeface="Arial" pitchFamily="34" charset="0"/>
              </a:rPr>
              <a:t>бутылку хранить в сухом, прохладном, защищенном от света месте при температуре от 0 С до +25 С не более 2-х месяцев</a:t>
            </a:r>
          </a:p>
          <a:p>
            <a:pPr>
              <a:lnSpc>
                <a:spcPct val="120000"/>
              </a:lnSpc>
            </a:pPr>
            <a:r>
              <a:rPr lang="ru-RU" sz="3500" dirty="0" err="1" smtClean="0">
                <a:latin typeface="Arial" pitchFamily="34" charset="0"/>
                <a:cs typeface="Arial" pitchFamily="34" charset="0"/>
              </a:rPr>
              <a:t>Штрихкод</a:t>
            </a:r>
            <a:r>
              <a:rPr lang="ru-RU" sz="3500" dirty="0" smtClean="0">
                <a:latin typeface="Arial" pitchFamily="34" charset="0"/>
                <a:cs typeface="Arial" pitchFamily="34" charset="0"/>
              </a:rPr>
              <a:t> 4607036205681</a:t>
            </a:r>
          </a:p>
          <a:p>
            <a:pPr>
              <a:lnSpc>
                <a:spcPct val="120000"/>
              </a:lnSpc>
            </a:pPr>
            <a:endParaRPr lang="ru-RU" sz="35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3500" dirty="0" smtClean="0">
                <a:latin typeface="Arial" pitchFamily="34" charset="0"/>
                <a:cs typeface="Arial" pitchFamily="34" charset="0"/>
              </a:rPr>
              <a:t>Объем стеклянной бутылки 1 л. </a:t>
            </a:r>
          </a:p>
          <a:p>
            <a:pPr>
              <a:lnSpc>
                <a:spcPct val="120000"/>
              </a:lnSpc>
            </a:pPr>
            <a:r>
              <a:rPr lang="ru-RU" sz="3500" dirty="0" smtClean="0">
                <a:latin typeface="Arial" pitchFamily="34" charset="0"/>
                <a:cs typeface="Arial" pitchFamily="34" charset="0"/>
              </a:rPr>
              <a:t>Вес нетто 1,3кг, вес брутто 1,88кг.  </a:t>
            </a:r>
          </a:p>
          <a:p>
            <a:pPr>
              <a:lnSpc>
                <a:spcPct val="120000"/>
              </a:lnSpc>
            </a:pPr>
            <a:r>
              <a:rPr lang="ru-RU" sz="3500" dirty="0" smtClean="0">
                <a:latin typeface="Arial" pitchFamily="34" charset="0"/>
                <a:cs typeface="Arial" pitchFamily="34" charset="0"/>
              </a:rPr>
              <a:t>Упаковка </a:t>
            </a:r>
            <a:r>
              <a:rPr lang="ru-RU" sz="3500" dirty="0" err="1" smtClean="0">
                <a:latin typeface="Arial" pitchFamily="34" charset="0"/>
                <a:cs typeface="Arial" pitchFamily="34" charset="0"/>
              </a:rPr>
              <a:t>гофрокороб</a:t>
            </a:r>
            <a:r>
              <a:rPr lang="ru-RU" sz="3500" dirty="0" smtClean="0">
                <a:latin typeface="Arial" pitchFamily="34" charset="0"/>
                <a:cs typeface="Arial" pitchFamily="34" charset="0"/>
              </a:rPr>
              <a:t> 6 </a:t>
            </a:r>
            <a:r>
              <a:rPr lang="ru-RU" sz="3500" dirty="0" err="1" smtClean="0">
                <a:latin typeface="Arial" pitchFamily="34" charset="0"/>
                <a:cs typeface="Arial" pitchFamily="34" charset="0"/>
              </a:rPr>
              <a:t>шт</a:t>
            </a:r>
            <a:r>
              <a:rPr lang="ru-RU" sz="3500" dirty="0" smtClean="0">
                <a:latin typeface="Arial" pitchFamily="34" charset="0"/>
                <a:cs typeface="Arial" pitchFamily="34" charset="0"/>
              </a:rPr>
              <a:t>, 48 упаковок в паллете</a:t>
            </a:r>
            <a:br>
              <a:rPr lang="ru-RU" sz="35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endParaRPr lang="ru-RU" sz="31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3100" dirty="0" smtClean="0">
                <a:latin typeface="Arial" pitchFamily="34" charset="0"/>
                <a:cs typeface="Arial" pitchFamily="34" charset="0"/>
              </a:rPr>
              <a:t>ТУ 9185-001-96264235-09</a:t>
            </a:r>
          </a:p>
          <a:p>
            <a:pPr>
              <a:lnSpc>
                <a:spcPct val="120000"/>
              </a:lnSpc>
            </a:pPr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 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менеджмента качества  и безопасности пищевой продукции сертифицирована по ISO 9001:2008 и ISO 22000:2005</a:t>
            </a:r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lnSpc>
                <a:spcPct val="120000"/>
              </a:lnSpc>
            </a:pPr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Декларация соответствия 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TCNRU-</a:t>
            </a:r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-RU.A</a:t>
            </a:r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Я48.В.01727</a:t>
            </a:r>
            <a:b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Рецепт Кофе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Мокачино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– ореховый».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Сироп ореховый – 10 мл.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Кофе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эспрессо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– 30 мл.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Взбитые сливки – 15 гр.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Выход – 40/15 мл.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Способ приготовления: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напиток подается в прогретом стеклянном стакане емкостью 80мл.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стеклянный стакан налить ореховый сироп, далее добавить кофе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эспрессо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сверху выложить взбитые сливки,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украсить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тертым орехом (по желанию можно тертый шоколад). Необходимо добиться расслоения напитка на три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части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(сироп, кофе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эспрессо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взбитые сливки). 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36712"/>
            <a:ext cx="1613630" cy="5517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3851920" y="1412777"/>
            <a:ext cx="4608512" cy="4176464"/>
          </a:xfrm>
        </p:spPr>
        <p:txBody>
          <a:bodyPr anchor="ctr">
            <a:normAutofit fontScale="55000" lnSpcReduction="20000"/>
          </a:bodyPr>
          <a:lstStyle/>
          <a:p>
            <a:pPr lvl="0">
              <a:lnSpc>
                <a:spcPct val="90000"/>
              </a:lnSpc>
              <a:buNone/>
              <a:defRPr/>
            </a:pPr>
            <a:r>
              <a:rPr lang="ru-RU" sz="4400" b="1" i="1" dirty="0">
                <a:solidFill>
                  <a:srgbClr val="AC142A"/>
                </a:solidFill>
                <a:latin typeface="Arial" pitchFamily="34" charset="0"/>
                <a:cs typeface="Arial" pitchFamily="34" charset="0"/>
              </a:rPr>
              <a:t>Контакты</a:t>
            </a:r>
          </a:p>
          <a:p>
            <a:pPr lvl="0">
              <a:lnSpc>
                <a:spcPct val="90000"/>
              </a:lnSpc>
              <a:buNone/>
              <a:defRPr/>
            </a:pPr>
            <a:r>
              <a:rPr lang="ru-RU" sz="3600" b="1" i="1" dirty="0">
                <a:solidFill>
                  <a:srgbClr val="AC142A"/>
                </a:solidFill>
                <a:latin typeface="Arial" pitchFamily="34" charset="0"/>
                <a:cs typeface="Arial" pitchFamily="34" charset="0"/>
              </a:rPr>
              <a:t>Офис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sz="4400" i="1" dirty="0">
                <a:solidFill>
                  <a:srgbClr val="AC142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/>
              <a:t>127204, г. Москва, Дмитровское шоссе, д. 163А, корп. 2 </a:t>
            </a:r>
            <a:endParaRPr lang="en-US" i="1" dirty="0">
              <a:solidFill>
                <a:srgbClr val="AC142A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i="1" dirty="0" smtClean="0">
                <a:solidFill>
                  <a:srgbClr val="AC142A"/>
                </a:solidFill>
                <a:latin typeface="Arial" pitchFamily="34" charset="0"/>
                <a:cs typeface="Arial" pitchFamily="34" charset="0"/>
              </a:rPr>
              <a:t>тел</a:t>
            </a:r>
            <a:r>
              <a:rPr lang="ru-RU" i="1" dirty="0">
                <a:solidFill>
                  <a:srgbClr val="AC142A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dirty="0"/>
              <a:t>+7 (495) 740 82 82 </a:t>
            </a:r>
            <a:r>
              <a:rPr lang="en-US" i="1" dirty="0" smtClean="0">
                <a:solidFill>
                  <a:srgbClr val="AC142A"/>
                </a:solidFill>
                <a:latin typeface="Arial" pitchFamily="34" charset="0"/>
                <a:cs typeface="Arial" pitchFamily="34" charset="0"/>
              </a:rPr>
              <a:t>e-mail</a:t>
            </a:r>
            <a:r>
              <a:rPr lang="en-US" i="1" dirty="0">
                <a:solidFill>
                  <a:srgbClr val="AC142A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i="1" dirty="0">
                <a:solidFill>
                  <a:srgbClr val="AC142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smtClean="0">
                <a:solidFill>
                  <a:srgbClr val="AC142A"/>
                </a:solidFill>
                <a:latin typeface="Arial" pitchFamily="34" charset="0"/>
                <a:cs typeface="Arial" pitchFamily="34" charset="0"/>
                <a:hlinkClick r:id="rId3"/>
              </a:rPr>
              <a:t>info@baresto.ru</a:t>
            </a:r>
            <a:r>
              <a:rPr lang="ru-RU" i="1" dirty="0" smtClean="0">
                <a:solidFill>
                  <a:srgbClr val="AC142A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i="1" dirty="0" smtClean="0">
                <a:solidFill>
                  <a:srgbClr val="AC142A"/>
                </a:solidFill>
                <a:latin typeface="Arial" pitchFamily="34" charset="0"/>
                <a:cs typeface="Arial" pitchFamily="34" charset="0"/>
              </a:rPr>
            </a:br>
            <a:endParaRPr lang="ru-RU" i="1" dirty="0" smtClean="0">
              <a:solidFill>
                <a:srgbClr val="AC142A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ru-RU" sz="3600" b="1" i="1" dirty="0" smtClean="0">
                <a:solidFill>
                  <a:srgbClr val="AC142A"/>
                </a:solidFill>
                <a:latin typeface="Arial" pitchFamily="34" charset="0"/>
                <a:cs typeface="Arial" pitchFamily="34" charset="0"/>
              </a:rPr>
              <a:t>Филиал в СЗФО </a:t>
            </a:r>
            <a:endParaRPr lang="en-US" sz="3600" i="1" dirty="0" smtClean="0">
              <a:solidFill>
                <a:srgbClr val="AC142A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  <a:defRPr/>
            </a:pPr>
            <a:endParaRPr lang="ru-RU" i="1" dirty="0" smtClean="0">
              <a:solidFill>
                <a:srgbClr val="AC142A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ru-RU" i="1" dirty="0" smtClean="0">
                <a:solidFill>
                  <a:srgbClr val="AC142A"/>
                </a:solidFill>
                <a:latin typeface="Arial" pitchFamily="34" charset="0"/>
                <a:cs typeface="Arial" pitchFamily="34" charset="0"/>
              </a:rPr>
              <a:t>г. Санкт-Петербург, </a:t>
            </a:r>
            <a:r>
              <a:rPr lang="ru-RU" i="1" dirty="0" err="1" smtClean="0">
                <a:solidFill>
                  <a:srgbClr val="AC142A"/>
                </a:solidFill>
                <a:latin typeface="Arial" pitchFamily="34" charset="0"/>
                <a:cs typeface="Arial" pitchFamily="34" charset="0"/>
              </a:rPr>
              <a:t>ул.Софийская</a:t>
            </a:r>
            <a:r>
              <a:rPr lang="ru-RU" i="1" dirty="0" smtClean="0">
                <a:solidFill>
                  <a:srgbClr val="AC142A"/>
                </a:solidFill>
                <a:latin typeface="Arial" pitchFamily="34" charset="0"/>
                <a:cs typeface="Arial" pitchFamily="34" charset="0"/>
              </a:rPr>
              <a:t> д.6к.2 тел.240-48-01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i="1" dirty="0" smtClean="0">
                <a:solidFill>
                  <a:srgbClr val="AC142A"/>
                </a:solidFill>
                <a:latin typeface="Arial" pitchFamily="34" charset="0"/>
                <a:cs typeface="Arial" pitchFamily="34" charset="0"/>
                <a:hlinkClick r:id="rId4"/>
              </a:rPr>
              <a:t>horeca.spb@baresto.ru</a:t>
            </a:r>
            <a:r>
              <a:rPr lang="ru-RU" i="1" dirty="0" smtClean="0">
                <a:solidFill>
                  <a:srgbClr val="AC142A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i="1" dirty="0" smtClean="0">
                <a:solidFill>
                  <a:srgbClr val="AC142A"/>
                </a:solidFill>
                <a:latin typeface="Arial" pitchFamily="34" charset="0"/>
                <a:cs typeface="Arial" pitchFamily="34" charset="0"/>
              </a:rPr>
            </a:br>
            <a:endParaRPr lang="en-US" i="1" dirty="0" smtClean="0">
              <a:solidFill>
                <a:srgbClr val="AC142A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  <a:defRPr/>
            </a:pPr>
            <a:endParaRPr lang="ru-RU" sz="1600" i="1" dirty="0">
              <a:solidFill>
                <a:srgbClr val="AC142A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ru-RU" sz="4000" b="1" i="1" dirty="0" smtClean="0">
                <a:solidFill>
                  <a:srgbClr val="AC142A"/>
                </a:solidFill>
                <a:latin typeface="Arial" pitchFamily="34" charset="0"/>
                <a:cs typeface="Arial" pitchFamily="34" charset="0"/>
              </a:rPr>
              <a:t>Склад</a:t>
            </a:r>
            <a:endParaRPr lang="ru-RU" sz="4000" b="1" i="1" dirty="0">
              <a:solidFill>
                <a:srgbClr val="AC142A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ru-RU" i="1" dirty="0" smtClean="0">
                <a:solidFill>
                  <a:srgbClr val="AC142A"/>
                </a:solidFill>
                <a:latin typeface="Arial" pitchFamily="34" charset="0"/>
                <a:cs typeface="Arial" pitchFamily="34" charset="0"/>
              </a:rPr>
              <a:t>Московская обл., Мытищинский р-н,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i="1" dirty="0" smtClean="0">
                <a:solidFill>
                  <a:srgbClr val="AC142A"/>
                </a:solidFill>
                <a:latin typeface="Arial" pitchFamily="34" charset="0"/>
                <a:cs typeface="Arial" pitchFamily="34" charset="0"/>
              </a:rPr>
              <a:t>д. Аббакумово,   Рогачевское шоссе, д. 1.</a:t>
            </a:r>
          </a:p>
          <a:p>
            <a:pPr algn="ctr">
              <a:lnSpc>
                <a:spcPct val="90000"/>
              </a:lnSpc>
              <a:buNone/>
              <a:defRPr/>
            </a:pPr>
            <a:r>
              <a:rPr lang="ru-RU" i="1" dirty="0" smtClean="0">
                <a:solidFill>
                  <a:srgbClr val="AC142A"/>
                </a:solidFill>
                <a:latin typeface="Arial" pitchFamily="34" charset="0"/>
                <a:cs typeface="Arial" pitchFamily="34" charset="0"/>
              </a:rPr>
              <a:t>Часы </a:t>
            </a:r>
            <a:r>
              <a:rPr lang="ru-RU" i="1" dirty="0">
                <a:solidFill>
                  <a:srgbClr val="AC142A"/>
                </a:solidFill>
                <a:latin typeface="Arial" pitchFamily="34" charset="0"/>
                <a:cs typeface="Arial" pitchFamily="34" charset="0"/>
              </a:rPr>
              <a:t>работы с 9:30 до </a:t>
            </a:r>
            <a:r>
              <a:rPr lang="ru-RU" i="1" dirty="0" smtClean="0">
                <a:solidFill>
                  <a:srgbClr val="AC142A"/>
                </a:solidFill>
                <a:latin typeface="Arial" pitchFamily="34" charset="0"/>
                <a:cs typeface="Arial" pitchFamily="34" charset="0"/>
              </a:rPr>
              <a:t>17:30</a:t>
            </a:r>
            <a:r>
              <a:rPr lang="en-US" i="1" dirty="0" smtClean="0">
                <a:solidFill>
                  <a:srgbClr val="AC142A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i="1" dirty="0" smtClean="0">
                <a:solidFill>
                  <a:srgbClr val="AC142A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rgbClr val="AC142A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243836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1354</TotalTime>
  <Words>174</Words>
  <Application>Microsoft Office PowerPoint</Application>
  <PresentationFormat>Экран (4:3)</PresentationFormat>
  <Paragraphs>34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  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ООО Астраханский Натуральный Продукт и Барменская Ассоциация России представляют</dc:title>
  <dc:creator>PC</dc:creator>
  <cp:lastModifiedBy>Дарья Бакушина</cp:lastModifiedBy>
  <cp:revision>149</cp:revision>
  <dcterms:created xsi:type="dcterms:W3CDTF">2012-04-16T11:50:35Z</dcterms:created>
  <dcterms:modified xsi:type="dcterms:W3CDTF">2015-12-02T17:06:28Z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